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1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2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2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0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1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0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4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1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4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8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0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1048-5F29-C946-B70A-76BDDACBF31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9A6C-C33F-2D41-AB5B-C09CD8E3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8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file://localhost//upload.wikimedia.org/wikipedia/commons/5/5b/Cole_Thomas_The_Course_of_Empire_The_Savage_State_1836.jpg" TargetMode="Externa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file://localhost//upload.wikimedia.org/wikipedia/commons/8/8c/Cole_Thomas_The_Course_of_Empire_The_Arcadian_or_Pastoral_State_1836.jpg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file://localhost//upload.wikimedia.org/wikipedia/commons/1/1a/Cole_Thomas_The_Consummation_The_Course_of_the_Empire_1836.jpg" TargetMode="Externa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file://localhost//upload.wikimedia.org/wikipedia/commons/6/64/Cole_Thomas_The_Course_of_Empire_Destruction_1836.jpg" TargetMode="Externa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file://localhost//upload.wikimedia.org/wikipedia/commons/7/77/Cole_Thomas_The_Course_of_Empire_Desolation_1836.jpg" TargetMode="Externa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6764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 of Paintings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 &amp; Complete Entry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icket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4419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“Read” each </a:t>
            </a:r>
            <a:r>
              <a:rPr lang="en-US" dirty="0" smtClean="0"/>
              <a:t>painting.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For </a:t>
            </a:r>
            <a:r>
              <a:rPr lang="en-US" dirty="0" smtClean="0"/>
              <a:t>each painting write down 3-4 things that you notice.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do you think a good title would be for this painting series.  </a:t>
            </a:r>
            <a:endParaRPr lang="en-US" dirty="0" smtClean="0"/>
          </a:p>
          <a:p>
            <a:pPr marL="914400" lvl="1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764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Cole Thomas The Course of Empire The Savage State 183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6"/>
            <a:ext cx="9144000" cy="685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73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Cole Thomas The Course of Empire The Arcadian or Pastoral State 183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-17417"/>
            <a:ext cx="9128862" cy="687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49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le:Cole Thomas The Consummation The Course of the Empire 183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1" y="0"/>
            <a:ext cx="92467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61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le:Cole Thomas The Course of Empire Destruction 183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" y="0"/>
            <a:ext cx="91874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91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le:Cole Thomas The Course of Empire Desolation 183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48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80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</Words>
  <Application>Microsoft Macintosh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Series of Paintings Analyze &amp; Complete Entry Ticket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of Paintings Analyze &amp; Complete Entry Ticket</dc:title>
  <dc:creator>DTS</dc:creator>
  <cp:lastModifiedBy>DTS</cp:lastModifiedBy>
  <cp:revision>1</cp:revision>
  <dcterms:created xsi:type="dcterms:W3CDTF">2014-10-27T17:36:07Z</dcterms:created>
  <dcterms:modified xsi:type="dcterms:W3CDTF">2014-10-27T17:39:40Z</dcterms:modified>
</cp:coreProperties>
</file>